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8"/>
  </p:notesMasterIdLst>
  <p:sldIdLst>
    <p:sldId id="279" r:id="rId2"/>
    <p:sldId id="257" r:id="rId3"/>
    <p:sldId id="263" r:id="rId4"/>
    <p:sldId id="270" r:id="rId5"/>
    <p:sldId id="267" r:id="rId6"/>
    <p:sldId id="278" r:id="rId7"/>
    <p:sldId id="271" r:id="rId8"/>
    <p:sldId id="280" r:id="rId9"/>
    <p:sldId id="272" r:id="rId10"/>
    <p:sldId id="273" r:id="rId11"/>
    <p:sldId id="282" r:id="rId12"/>
    <p:sldId id="277" r:id="rId13"/>
    <p:sldId id="276" r:id="rId14"/>
    <p:sldId id="275" r:id="rId15"/>
    <p:sldId id="274" r:id="rId16"/>
    <p:sldId id="26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13"/>
  </p:normalViewPr>
  <p:slideViewPr>
    <p:cSldViewPr snapToGrid="0" snapToObjects="1">
      <p:cViewPr varScale="1">
        <p:scale>
          <a:sx n="120" d="100"/>
          <a:sy n="120" d="100"/>
        </p:scale>
        <p:origin x="264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FFB4D-C3E3-9143-90CA-00BDB57A9C8F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56E64-2B44-AC48-B360-638EB75D7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49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6E64-2B44-AC48-B360-638EB75D7D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27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256E64-2B44-AC48-B360-638EB75D7D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22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29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8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8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65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56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8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41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8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1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54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5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F544942-767E-0A46-99AF-56585734C953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283480A-E443-A445-B173-C99614211D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9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-research/footbal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shepperd/gpt-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CyberZHG/keras-gpt-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AAEF63-8002-7F46-9DCD-DCA75F58F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87905" y="-384773"/>
            <a:ext cx="16279906" cy="95901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4D97F7-CA0E-5042-95A0-19D9D450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9114" y="80682"/>
            <a:ext cx="7729728" cy="2033027"/>
          </a:xfrm>
          <a:noFill/>
          <a:ln>
            <a:noFill/>
          </a:ln>
        </p:spPr>
        <p:txBody>
          <a:bodyPr>
            <a:norm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ea typeface="Apple SD Gothic Neo" panose="02000300000000000000" pitchFamily="2" charset="-127"/>
                <a:cs typeface="Kokonor" pitchFamily="2" charset="0"/>
              </a:rPr>
              <a:t>Football commentary Using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6EAD9-3FB4-0D46-9502-881904047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010" y="4986337"/>
            <a:ext cx="7729728" cy="3101983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Krish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Lalwani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6298930470</a:t>
            </a:r>
          </a:p>
          <a:p>
            <a:pPr marL="0" indent="0" algn="r">
              <a:buNone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Mohak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Wagh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3430937395</a:t>
            </a:r>
          </a:p>
          <a:p>
            <a:pPr marL="0" indent="0" algn="r">
              <a:buNone/>
            </a:pP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Pranali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Majmundar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5170114428</a:t>
            </a:r>
          </a:p>
          <a:p>
            <a:pPr marL="0" indent="0" algn="r">
              <a:buNone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91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FC1E9-FC21-7742-90C1-7BDE00BE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-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7DB4-21E4-2840-87CA-77B698836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881" y="1443035"/>
            <a:ext cx="5320696" cy="4887509"/>
          </a:xfrm>
        </p:spPr>
        <p:txBody>
          <a:bodyPr anchor="ctr"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Data gathering:</a:t>
            </a:r>
          </a:p>
          <a:p>
            <a:pPr marL="457200" indent="-457200">
              <a:buFont typeface="+mj-lt"/>
              <a:buAutoNum type="alphaLcPeriod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Gathered  YouTube videos of FIFA/PES games, live football matches and football blogs</a:t>
            </a:r>
          </a:p>
          <a:p>
            <a:pPr marL="457200" indent="-457200">
              <a:buFont typeface="+mj-lt"/>
              <a:buAutoNum type="alphaLcPeriod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Implemented a Python program using the 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youtube_dl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webvtt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modules to scrape auto-generated subtitles from 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Youtube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videos.</a:t>
            </a:r>
          </a:p>
          <a:p>
            <a:pPr marL="457200" indent="-457200">
              <a:buFont typeface="+mj-lt"/>
              <a:buAutoNum type="alphaLcPeriod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Accumulated data in a .txt file </a:t>
            </a:r>
          </a:p>
          <a:p>
            <a:pPr marL="457200" indent="-457200">
              <a:buFont typeface="+mj-lt"/>
              <a:buAutoNum type="alphaLcPeriod"/>
            </a:pP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Converted it to a .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npz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IN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 compressed array) format to retrain the GPT-2 model in TF</a:t>
            </a:r>
          </a:p>
          <a:p>
            <a:pPr marL="457200" indent="-457200">
              <a:buFont typeface="+mj-lt"/>
              <a:buAutoNum type="alphaLcPeriod"/>
            </a:pPr>
            <a:endParaRPr lang="en-IN" dirty="0"/>
          </a:p>
          <a:p>
            <a:pPr marL="457200" indent="-457200">
              <a:buFont typeface="+mj-lt"/>
              <a:buAutoNum type="alphaLcPeriod"/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32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FC1E9-FC21-7742-90C1-7BDE00BE2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-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C7DB4-21E4-2840-87CA-77B698836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3881" y="985245"/>
            <a:ext cx="5320696" cy="4887509"/>
          </a:xfrm>
        </p:spPr>
        <p:txBody>
          <a:bodyPr anchor="ctr"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Ran the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gfootball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Docker container 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Applied Proximal Policy Optimization Algorithm (11v11 reinforcement learning algorithm)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Algorithm used to return game information to the terminal to be used as prompts for the language model</a:t>
            </a:r>
          </a:p>
        </p:txBody>
      </p:sp>
    </p:spTree>
    <p:extLst>
      <p:ext uri="{BB962C8B-B14F-4D97-AF65-F5344CB8AC3E}">
        <p14:creationId xmlns:p14="http://schemas.microsoft.com/office/powerpoint/2010/main" val="861570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CFF64-FCE4-6447-A775-5AD431FA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61" y="1822667"/>
            <a:ext cx="3354729" cy="3183286"/>
          </a:xfrm>
          <a:prstGeom prst="flowChartDocument">
            <a:avLst/>
          </a:prstGeo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Game information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F0172-D042-1742-8381-6401D3CC6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467" r="-1" b="-1"/>
          <a:stretch/>
        </p:blipFill>
        <p:spPr>
          <a:xfrm>
            <a:off x="4060556" y="0"/>
            <a:ext cx="7974898" cy="68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849CC3-CDEB-114A-A0B1-47BBAC560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-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7A3D3-0E13-6243-9B0F-9F1FFC792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Autofit/>
          </a:bodyPr>
          <a:lstStyle/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Implementation for GPT-2 model: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, used the keras-gpt-2 package 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Implemented the 117M and 345M parameters open-source model. 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117M generated relevant but incomplete commentary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345M generated relevant commentary, took longer but performed better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Added text-to-speech function using pyttsx3 library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Tried various prompts as shown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57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4E0F4-E1E3-EB4C-A23B-E3D1C869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3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Methodology - IV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2ED2B-6A98-A145-9FEA-B110D49C8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TensorFlow Implementation for GPT-2 model:  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Downloaded model 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Encoded custom commentary dataset as a .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npz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file (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compressed array format)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Fine-tuned model on custom dataset for 1000 epochs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Added text-to-speech function using pyttsx3 library</a:t>
            </a:r>
          </a:p>
          <a:p>
            <a:pPr marL="342900" indent="-342900"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Tried various prompts as shown</a:t>
            </a:r>
          </a:p>
        </p:txBody>
      </p:sp>
    </p:spTree>
    <p:extLst>
      <p:ext uri="{BB962C8B-B14F-4D97-AF65-F5344CB8AC3E}">
        <p14:creationId xmlns:p14="http://schemas.microsoft.com/office/powerpoint/2010/main" val="344315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E5052-10C1-4B47-8F70-9726C8830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07B5-9255-104F-91B0-40A2161BE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5701" y="1937288"/>
            <a:ext cx="5546068" cy="4484667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Connect live GRF environment to language model to create prompts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Improve training data as current training data lacks punctuations due to web scraping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Try optimizing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implementation as it is slow</a:t>
            </a:r>
          </a:p>
          <a:p>
            <a:pPr marL="457200" indent="-457200">
              <a:lnSpc>
                <a:spcPct val="90000"/>
              </a:lnSpc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Requires Byte Pair Encoding of text data for fine-tuning</a:t>
            </a:r>
          </a:p>
          <a:p>
            <a:pPr marL="457200" indent="-457200">
              <a:lnSpc>
                <a:spcPct val="90000"/>
              </a:lnSpc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Freezing certain layers of the model</a:t>
            </a:r>
          </a:p>
          <a:p>
            <a:pPr marL="457200" indent="-457200">
              <a:lnSpc>
                <a:spcPct val="90000"/>
              </a:lnSpc>
              <a:buFont typeface="+mj-lt"/>
              <a:buAutoNum type="alphaLcParenR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Training on BPE encoded commentary data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Train on parody data if achievable</a:t>
            </a:r>
          </a:p>
          <a:p>
            <a:pPr>
              <a:lnSpc>
                <a:spcPct val="90000"/>
              </a:lnSpc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Try GUI implementation with Virtual Machine as actual gameplay and subsequent commentary can be shown</a:t>
            </a:r>
          </a:p>
          <a:p>
            <a:pPr>
              <a:lnSpc>
                <a:spcPct val="9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</a:pP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0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826C1-F080-EB4D-AF3E-9E23C3DC2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590" y="988741"/>
            <a:ext cx="5888754" cy="4880518"/>
          </a:xfrm>
          <a:noFill/>
          <a:ln>
            <a:noFill/>
          </a:ln>
        </p:spPr>
        <p:txBody>
          <a:bodyPr vert="horz" wrap="square" lIns="274320" tIns="182880" rIns="274320" bIns="182880" rtlCol="0" anchor="ctr" anchorCtr="1">
            <a:normAutofit/>
          </a:bodyPr>
          <a:lstStyle/>
          <a:p>
            <a:pPr algn="l"/>
            <a:r>
              <a:rPr lang="en-US" sz="48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5BD17F-C95C-40ED-8D04-03295D46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03DEB5-0B19-4F8E-84E2-00F5861C9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321564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85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AAEF2-C877-6549-987D-7870CA6DE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43FC-678E-7144-B749-E076BA77D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316639"/>
            <a:ext cx="5320696" cy="3053165"/>
          </a:xfrm>
        </p:spPr>
        <p:txBody>
          <a:bodyPr anchor="ctr">
            <a:noAutofit/>
          </a:bodyPr>
          <a:lstStyle/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Develop a language model by fine tuning existing GPT-2 model on football data extracted from YouTube videos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Produce football commentary on-the-fly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Generate commentary for Google Research Football Environment based on prompts given by the current game state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Aim to generate ‘parody’ commentary by augmenting training data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0166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BEA4C-F5A3-9E4B-BF1D-9605A9D08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6F43A-D385-9648-99F1-424A0FAB5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Chosen the Google Research Football (GRF) Environment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Originally released to perform Reinforcement Learning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Open-source (</a:t>
            </a:r>
            <a:r>
              <a:rPr lang="en-IN" sz="2200" u="sng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https://github.com/google-research/football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Various modes available which can be taken control of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Generates </a:t>
            </a:r>
            <a:r>
              <a:rPr lang="en-IN" sz="2200" dirty="0">
                <a:latin typeface="Calibri" panose="020F0502020204030204" pitchFamily="34" charset="0"/>
                <a:cs typeface="Calibri" panose="020F0502020204030204" pitchFamily="34" charset="0"/>
              </a:rPr>
              <a:t>play-by-play information about the current state of the game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GRF Environment currently only supports Linux and Python 3</a:t>
            </a:r>
          </a:p>
          <a:p>
            <a:endParaRPr lang="en-IN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9D8430-0421-5348-8A14-F522051B6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981" y="305923"/>
            <a:ext cx="5055892" cy="2843939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3F3FEF-7526-0547-A082-40D5B356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955" y="305922"/>
            <a:ext cx="5055891" cy="2843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CDA727-9A59-A94D-9285-9D078DD49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56" y="3428998"/>
            <a:ext cx="5055891" cy="2843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A2ADD1-3DF2-BF4D-8786-F5B7BDAC9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80" y="3428999"/>
            <a:ext cx="5055891" cy="28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6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34FA8-3232-874E-B2F6-0BCFC5CFC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42" y="334777"/>
            <a:ext cx="3363974" cy="1190243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3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6ACC07-13C4-4108-8BC0-7DDE9B7A5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5172" y="1946791"/>
            <a:ext cx="4679468" cy="4576432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MacOS options available:  Docker or Virtual Machine</a:t>
            </a:r>
          </a:p>
          <a:p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chosen for simple implementation without GRF GUI</a:t>
            </a:r>
          </a:p>
          <a:p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Docker packages software in containers </a:t>
            </a:r>
          </a:p>
          <a:p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container has all the libraries and dependencies required for the software to run</a:t>
            </a:r>
          </a:p>
          <a:p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MacOS, we import Ubuntu and </a:t>
            </a:r>
            <a:r>
              <a:rPr lang="en-US" sz="2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gfootball</a:t>
            </a:r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containers</a:t>
            </a:r>
          </a:p>
          <a:p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D22C1-ACC1-0A4D-89DC-B3AA2F065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58"/>
          <a:stretch/>
        </p:blipFill>
        <p:spPr>
          <a:xfrm>
            <a:off x="4974599" y="1299276"/>
            <a:ext cx="3353793" cy="4462967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C74D6AA-CFD6-F54A-A413-61BA3F4A79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58"/>
          <a:stretch/>
        </p:blipFill>
        <p:spPr>
          <a:xfrm>
            <a:off x="8517903" y="1299276"/>
            <a:ext cx="3353793" cy="446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31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90D7A-66AC-D544-A7CA-54B8B051E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Google research football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CEC1-710B-0347-9759-3D08F0752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43035"/>
            <a:ext cx="5482882" cy="4360053"/>
          </a:xfrm>
        </p:spPr>
        <p:txBody>
          <a:bodyPr anchor="ctr">
            <a:normAutofit/>
          </a:bodyPr>
          <a:lstStyle/>
          <a:p>
            <a:pPr lvl="0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Ran a reinforcement learning algorithm on GRF</a:t>
            </a:r>
          </a:p>
          <a:p>
            <a:pPr lvl="0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Provides game information as output on terminal</a:t>
            </a:r>
          </a:p>
          <a:p>
            <a:pPr lvl="0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Output contains - ball position, player positions and home/away team scores</a:t>
            </a:r>
          </a:p>
          <a:p>
            <a:pPr lvl="0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Prompts will be generated based on this output</a:t>
            </a:r>
          </a:p>
          <a:p>
            <a:pPr lvl="0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Fed to the language model to produce commentary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597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5AE72-6C75-DA40-A8A7-5D343C16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67DDA-113B-B545-9DDB-097874532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0431" y="1586484"/>
            <a:ext cx="5320696" cy="5086264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OpenAI’s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GPT-2 model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GPT-2 is a large transformer based language model 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Predicts the next word 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Largest model trained on 40GB of internet text from 8 million web pages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Implementations available: 117M, 345M (open – source) and 1.5B parameters (not publicly available)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72750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80C5F9-145F-8647-A6B7-0784652F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GPT-2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76206E-D768-4C2B-A941-025E588CD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Outputs one token at a time</a:t>
            </a:r>
          </a:p>
          <a:p>
            <a:r>
              <a:rPr lang="en-I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After each token is produced,  it is added to the sequence of inputs</a:t>
            </a:r>
          </a:p>
          <a:p>
            <a:r>
              <a:rPr lang="en-IN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sequence becomes the input to the model in its next step</a:t>
            </a:r>
            <a:endParaRPr lang="en-US" sz="2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352B96-6959-0748-BB24-A42E61643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695" y="2255274"/>
            <a:ext cx="7354905" cy="234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0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6866B-B624-2C45-ADC5-47528F4C0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LIBRARIES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8BCB-1077-A541-9852-B515C85CA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43035"/>
            <a:ext cx="4807668" cy="5028268"/>
          </a:xfrm>
        </p:spPr>
        <p:txBody>
          <a:bodyPr anchor="ctr">
            <a:normAutofit/>
          </a:bodyPr>
          <a:lstStyle/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Tried both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and pure TensorFlow implementations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original model made open-source by 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OpenAI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is in TF: </a:t>
            </a:r>
            <a:r>
              <a:rPr lang="en-IN" sz="2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https://github.com/nshepperd/gpt-2</a:t>
            </a:r>
            <a:endParaRPr lang="en-IN" sz="2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Keras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implementation is a python package called keras-gpt-2: </a:t>
            </a:r>
            <a:r>
              <a:rPr lang="en-IN" sz="22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https://github.com/CyberZHG/keras-gpt-2</a:t>
            </a:r>
            <a:endParaRPr lang="en-IN" sz="22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u="sng" dirty="0"/>
          </a:p>
          <a:p>
            <a:pPr marL="0" indent="0">
              <a:buNone/>
            </a:pP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6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627</Words>
  <Application>Microsoft Macintosh PowerPoint</Application>
  <PresentationFormat>Widescreen</PresentationFormat>
  <Paragraphs>91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Football commentary Using Machine Learning</vt:lpstr>
      <vt:lpstr>GOAL</vt:lpstr>
      <vt:lpstr>Environment Selection</vt:lpstr>
      <vt:lpstr>PowerPoint Presentation</vt:lpstr>
      <vt:lpstr>Docker</vt:lpstr>
      <vt:lpstr>Google research football environment</vt:lpstr>
      <vt:lpstr>MODEL SELECTION</vt:lpstr>
      <vt:lpstr>GPT-2</vt:lpstr>
      <vt:lpstr>LIBRARIES implemented</vt:lpstr>
      <vt:lpstr>Methodology - I</vt:lpstr>
      <vt:lpstr>Methodology - II</vt:lpstr>
      <vt:lpstr>Game information</vt:lpstr>
      <vt:lpstr>Methodology - III</vt:lpstr>
      <vt:lpstr>Methodology - IV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commentary Using Machine Learning</dc:title>
  <dc:creator>Pranali Hitesh Majmundar</dc:creator>
  <cp:lastModifiedBy>Mohak Milind Wagh</cp:lastModifiedBy>
  <cp:revision>7</cp:revision>
  <dcterms:created xsi:type="dcterms:W3CDTF">2019-10-22T06:40:17Z</dcterms:created>
  <dcterms:modified xsi:type="dcterms:W3CDTF">2019-10-22T19:48:21Z</dcterms:modified>
</cp:coreProperties>
</file>